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2" r:id="rId2"/>
    <p:sldId id="258" r:id="rId3"/>
    <p:sldId id="260" r:id="rId4"/>
    <p:sldId id="261" r:id="rId5"/>
    <p:sldId id="257" r:id="rId6"/>
    <p:sldId id="256" r:id="rId7"/>
    <p:sldId id="263" r:id="rId8"/>
    <p:sldId id="264" r:id="rId9"/>
    <p:sldId id="265" r:id="rId10"/>
    <p:sldId id="259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2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E8C6C-E00B-471C-B823-FD3C06AF7F58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2D517-33EA-40B7-8EE1-61E44D660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68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25630-19A2-4420-8D67-08BA87E024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48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391B-84AE-45EF-9EF8-39AD456DDB3D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7160-A911-44B5-96D7-BF5943641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2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391B-84AE-45EF-9EF8-39AD456DDB3D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7160-A911-44B5-96D7-BF5943641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33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391B-84AE-45EF-9EF8-39AD456DDB3D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7160-A911-44B5-96D7-BF5943641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40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391B-84AE-45EF-9EF8-39AD456DDB3D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7160-A911-44B5-96D7-BF5943641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57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391B-84AE-45EF-9EF8-39AD456DDB3D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7160-A911-44B5-96D7-BF5943641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04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391B-84AE-45EF-9EF8-39AD456DDB3D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7160-A911-44B5-96D7-BF5943641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391B-84AE-45EF-9EF8-39AD456DDB3D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7160-A911-44B5-96D7-BF5943641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37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391B-84AE-45EF-9EF8-39AD456DDB3D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7160-A911-44B5-96D7-BF5943641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89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391B-84AE-45EF-9EF8-39AD456DDB3D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7160-A911-44B5-96D7-BF5943641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67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391B-84AE-45EF-9EF8-39AD456DDB3D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7160-A911-44B5-96D7-BF5943641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85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391B-84AE-45EF-9EF8-39AD456DDB3D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7160-A911-44B5-96D7-BF5943641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05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1391B-84AE-45EF-9EF8-39AD456DDB3D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07160-A911-44B5-96D7-BF5943641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8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6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" Type="http://schemas.openxmlformats.org/officeDocument/2006/relationships/image" Target="../media/image5.jpg"/><Relationship Id="rId16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5" Type="http://schemas.openxmlformats.org/officeDocument/2006/relationships/image" Target="../media/image7.png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microsoft.com/office/2007/relationships/hdphoto" Target="../media/hdphoto2.wdp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12" Type="http://schemas.microsoft.com/office/2007/relationships/hdphoto" Target="../media/hdphoto9.wdp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17.png"/><Relationship Id="rId5" Type="http://schemas.openxmlformats.org/officeDocument/2006/relationships/image" Target="../media/image8.png"/><Relationship Id="rId10" Type="http://schemas.microsoft.com/office/2007/relationships/hdphoto" Target="../media/hdphoto8.wdp"/><Relationship Id="rId4" Type="http://schemas.microsoft.com/office/2007/relationships/hdphoto" Target="../media/hdphoto3.wdp"/><Relationship Id="rId9" Type="http://schemas.openxmlformats.org/officeDocument/2006/relationships/image" Target="../media/image16.png"/><Relationship Id="rId14" Type="http://schemas.microsoft.com/office/2007/relationships/hdphoto" Target="../media/hdphoto10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15616" y="1916831"/>
            <a:ext cx="7344816" cy="316835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081007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Mĩ</a:t>
            </a:r>
            <a:r>
              <a:rPr lang="en-US" sz="9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96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Thuật</a:t>
            </a:r>
            <a:endParaRPr lang="en-US" sz="96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1402" y="188640"/>
            <a:ext cx="81612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Britannic Bold" pitchFamily="34" charset="0"/>
              </a:rPr>
              <a:t>Trường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Britannic Bold" pitchFamily="34" charset="0"/>
              </a:rPr>
              <a:t> TH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Britannic Bold" pitchFamily="34" charset="0"/>
              </a:rPr>
              <a:t>Đô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Britannic Bold" pitchFamily="34" charset="0"/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Britannic Bold" pitchFamily="34" charset="0"/>
              </a:rPr>
              <a:t>Thị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Britannic Bold" pitchFamily="34" charset="0"/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Britannic Bold" pitchFamily="34" charset="0"/>
              </a:rPr>
              <a:t>Việt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Britannic Bold" pitchFamily="34" charset="0"/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Britannic Bold" pitchFamily="34" charset="0"/>
              </a:rPr>
              <a:t>Hưng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3699434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815701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hiller" pitchFamily="82" charset="0"/>
                <a:cs typeface="Times New Roman" pitchFamily="18" charset="0"/>
              </a:rPr>
              <a:t>Chủ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hiller" pitchFamily="82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hiller" pitchFamily="82" charset="0"/>
                <a:cs typeface="Times New Roman" pitchFamily="18" charset="0"/>
              </a:rPr>
              <a:t>đề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hiller" pitchFamily="82" charset="0"/>
                <a:cs typeface="Times New Roman" pitchFamily="18" charset="0"/>
              </a:rPr>
              <a:t> 2: </a:t>
            </a:r>
            <a:r>
              <a:rPr lang="en-US" sz="4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hiller" pitchFamily="82" charset="0"/>
                <a:cs typeface="Times New Roman" pitchFamily="18" charset="0"/>
              </a:rPr>
              <a:t>Những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hiller" pitchFamily="82" charset="0"/>
                <a:cs typeface="Times New Roman" pitchFamily="18" charset="0"/>
              </a:rPr>
              <a:t> con </a:t>
            </a:r>
            <a:r>
              <a:rPr lang="en-US" sz="4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hiller" pitchFamily="82" charset="0"/>
                <a:cs typeface="Times New Roman" pitchFamily="18" charset="0"/>
              </a:rPr>
              <a:t>vật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hiller" pitchFamily="82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hiller" pitchFamily="82" charset="0"/>
                <a:cs typeface="Times New Roman" pitchFamily="18" charset="0"/>
              </a:rPr>
              <a:t>sống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hiller" pitchFamily="82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hiller" pitchFamily="82" charset="0"/>
                <a:cs typeface="Times New Roman" pitchFamily="18" charset="0"/>
              </a:rPr>
              <a:t>dưới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hiller" pitchFamily="82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hiller" pitchFamily="82" charset="0"/>
                <a:cs typeface="Times New Roman" pitchFamily="18" charset="0"/>
              </a:rPr>
              <a:t>nước</a:t>
            </a:r>
            <a:endParaRPr lang="en-US" sz="4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hiller" pitchFamily="82" charset="0"/>
              <a:cs typeface="Times New Roman" pitchFamily="18" charset="0"/>
            </a:endParaRPr>
          </a:p>
          <a:p>
            <a:endParaRPr lang="en-US" sz="4400" b="1" dirty="0">
              <a:solidFill>
                <a:srgbClr val="00B050"/>
              </a:solidFill>
              <a:latin typeface="Calligraph421 BT" pitchFamily="66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52796" y="4291387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 </a:t>
            </a: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44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31640" y="908720"/>
            <a:ext cx="67687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GV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Con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than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lung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vẩy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sặc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6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" y="0"/>
            <a:ext cx="9144000" cy="6858000"/>
          </a:xfrm>
        </p:spPr>
      </p:pic>
      <p:pic>
        <p:nvPicPr>
          <p:cNvPr id="5" name="CaVangBoi-BeXuanMai_4a3z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>
            <a:off x="4533528" y="589943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8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1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1505093" y="1279465"/>
            <a:ext cx="26642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99051" y="836712"/>
            <a:ext cx="30670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4427984" y="3356992"/>
            <a:ext cx="34381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1641" y="4509120"/>
            <a:ext cx="25922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3371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39" y="4742"/>
            <a:ext cx="9183357" cy="685325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2" b="89842" l="403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017" t="-27660" r="38799" b="27660"/>
          <a:stretch/>
        </p:blipFill>
        <p:spPr>
          <a:xfrm>
            <a:off x="28600" y="-2259632"/>
            <a:ext cx="3595150" cy="54387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5" b="100000" l="9965" r="898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32" t="65139" r="27048" b="-1"/>
          <a:stretch/>
        </p:blipFill>
        <p:spPr>
          <a:xfrm>
            <a:off x="3749452" y="4654282"/>
            <a:ext cx="2098636" cy="16123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99" b="89510" l="0" r="344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0093" t="1140" r="34977" b="65804"/>
          <a:stretch/>
        </p:blipFill>
        <p:spPr>
          <a:xfrm>
            <a:off x="-243801" y="3639834"/>
            <a:ext cx="4139952" cy="17328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8979" b="34546"/>
          <a:stretch/>
        </p:blipFill>
        <p:spPr>
          <a:xfrm rot="1183775">
            <a:off x="3194956" y="1563408"/>
            <a:ext cx="2015447" cy="14926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30" b="59123" l="31053" r="687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06" t="16531" r="30442" b="42259"/>
          <a:stretch/>
        </p:blipFill>
        <p:spPr>
          <a:xfrm>
            <a:off x="3034539" y="2786360"/>
            <a:ext cx="1650675" cy="170694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7020272" y="1338415"/>
            <a:ext cx="1534675" cy="1761505"/>
            <a:chOff x="5995776" y="1017418"/>
            <a:chExt cx="1905000" cy="19050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776" y="1017418"/>
              <a:ext cx="1905000" cy="1905000"/>
            </a:xfrm>
            <a:prstGeom prst="rect">
              <a:avLst/>
            </a:prstGeom>
          </p:spPr>
        </p:pic>
        <p:sp>
          <p:nvSpPr>
            <p:cNvPr id="17" name="Oval 16"/>
            <p:cNvSpPr/>
            <p:nvPr/>
          </p:nvSpPr>
          <p:spPr>
            <a:xfrm>
              <a:off x="7092280" y="1611883"/>
              <a:ext cx="144016" cy="16093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31" b="34501" l="62632" r="947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037" t="-2574" b="63198"/>
          <a:stretch/>
        </p:blipFill>
        <p:spPr>
          <a:xfrm>
            <a:off x="4685214" y="1603845"/>
            <a:ext cx="2630446" cy="20359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9728" r="894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512" y="3355932"/>
            <a:ext cx="3013023" cy="267777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147" b="56119" l="0" r="513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319" r="53167" b="40936"/>
          <a:stretch/>
        </p:blipFill>
        <p:spPr>
          <a:xfrm>
            <a:off x="5403190" y="3454215"/>
            <a:ext cx="2630447" cy="20781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4572" y="526627"/>
            <a:ext cx="47289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21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5" b="100000" l="9965" r="898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00" t="67002" r="25566"/>
          <a:stretch/>
        </p:blipFill>
        <p:spPr>
          <a:xfrm>
            <a:off x="1519479" y="4509119"/>
            <a:ext cx="2698955" cy="19459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99" b="89510" l="0" r="344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6415" r="64008" b="68310"/>
          <a:stretch/>
        </p:blipFill>
        <p:spPr>
          <a:xfrm>
            <a:off x="364700" y="2181950"/>
            <a:ext cx="1658698" cy="17314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47" b="56119" l="0" r="513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671" r="59679" b="42837"/>
          <a:stretch/>
        </p:blipFill>
        <p:spPr>
          <a:xfrm>
            <a:off x="3563888" y="3047678"/>
            <a:ext cx="2264687" cy="16679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156" b="33844"/>
          <a:stretch/>
        </p:blipFill>
        <p:spPr>
          <a:xfrm rot="748818">
            <a:off x="2243094" y="996328"/>
            <a:ext cx="1845925" cy="187403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910502" y="2800550"/>
            <a:ext cx="2062982" cy="1512168"/>
            <a:chOff x="4381226" y="3347662"/>
            <a:chExt cx="2561636" cy="21254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924" b="85227" l="50729" r="955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70" b="27995"/>
            <a:stretch/>
          </p:blipFill>
          <p:spPr>
            <a:xfrm>
              <a:off x="4381226" y="3347662"/>
              <a:ext cx="2561636" cy="2125412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4978039" y="3945495"/>
              <a:ext cx="196034" cy="168895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957" y="1041593"/>
            <a:ext cx="3043212" cy="20808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7708" r="9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87" t="50000" r="47668" b="10323"/>
          <a:stretch/>
        </p:blipFill>
        <p:spPr>
          <a:xfrm>
            <a:off x="6184615" y="4553639"/>
            <a:ext cx="2237735" cy="145567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43608" y="526627"/>
            <a:ext cx="6259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07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8" t="8900" r="7380" b="9313"/>
          <a:stretch/>
        </p:blipFill>
        <p:spPr>
          <a:xfrm>
            <a:off x="683568" y="980728"/>
            <a:ext cx="2680375" cy="19442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544" y="3737507"/>
            <a:ext cx="2583201" cy="18573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99" y="4128911"/>
            <a:ext cx="2431239" cy="18234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859" y="3216259"/>
            <a:ext cx="1820154" cy="24268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775780"/>
            <a:ext cx="2404293" cy="18032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830" y="497718"/>
            <a:ext cx="2291680" cy="17187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1869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5" t="733" r="4678" b="-733"/>
          <a:stretch/>
        </p:blipFill>
        <p:spPr>
          <a:xfrm>
            <a:off x="467544" y="698376"/>
            <a:ext cx="3955801" cy="2730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96952"/>
            <a:ext cx="3600400" cy="2651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720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t="5618" r="2278" b="8160"/>
          <a:stretch/>
        </p:blipFill>
        <p:spPr>
          <a:xfrm>
            <a:off x="4427984" y="2996952"/>
            <a:ext cx="4320480" cy="3055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1"/>
          <a:stretch/>
        </p:blipFill>
        <p:spPr>
          <a:xfrm>
            <a:off x="323528" y="980728"/>
            <a:ext cx="3980955" cy="2969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720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3" t="22043" r="24032"/>
          <a:stretch/>
        </p:blipFill>
        <p:spPr>
          <a:xfrm>
            <a:off x="305100" y="692696"/>
            <a:ext cx="4288564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12928" r="19629" b="5924"/>
          <a:stretch/>
        </p:blipFill>
        <p:spPr>
          <a:xfrm>
            <a:off x="4875572" y="3036021"/>
            <a:ext cx="3894555" cy="2769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720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da3fd91648fedac8867e85e8bcf1a94eb7bae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194</Words>
  <Application>Microsoft Office PowerPoint</Application>
  <PresentationFormat>On-screen Show (4:3)</PresentationFormat>
  <Paragraphs>15</Paragraphs>
  <Slides>10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K43S</dc:creator>
  <cp:lastModifiedBy>K43S</cp:lastModifiedBy>
  <cp:revision>9</cp:revision>
  <dcterms:created xsi:type="dcterms:W3CDTF">2016-09-13T02:02:38Z</dcterms:created>
  <dcterms:modified xsi:type="dcterms:W3CDTF">2016-09-18T08:51:13Z</dcterms:modified>
</cp:coreProperties>
</file>